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 autoCompressPictures="0">
  <p:sldMasterIdLst>
    <p:sldMasterId id="2147483656" r:id="rId1"/>
    <p:sldMasterId id="2147483648" r:id="rId2"/>
    <p:sldMasterId id="2147483657" r:id="rId3"/>
  </p:sldMasterIdLst>
  <p:notesMasterIdLst>
    <p:notesMasterId r:id="rId5"/>
  </p:notesMasterIdLst>
  <p:sldIdLst>
    <p:sldId id="286" r:id="rId4"/>
  </p:sldIdLst>
  <p:sldSz cx="12192000" cy="6858000"/>
  <p:notesSz cx="7099300" cy="10234613"/>
  <p:embeddedFontLs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Raleway" panose="020B0503030101060003" pitchFamily="34" charset="0"/>
      <p:regular r:id="rId10"/>
      <p:bold r:id="rId11"/>
      <p:italic r:id="rId12"/>
      <p:boldItalic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MOU" lastIdx="0" clrIdx="0">
    <p:extLst>
      <p:ext uri="{19B8F6BF-5375-455C-9EA6-DF929625EA0E}">
        <p15:presenceInfo xmlns:p15="http://schemas.microsoft.com/office/powerpoint/2012/main" userId="Microsoft Office 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7D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510"/>
    <p:restoredTop sz="94630"/>
  </p:normalViewPr>
  <p:slideViewPr>
    <p:cSldViewPr snapToGrid="0" snapToObjects="1">
      <p:cViewPr varScale="1">
        <p:scale>
          <a:sx n="65" d="100"/>
          <a:sy n="65" d="100"/>
        </p:scale>
        <p:origin x="258" y="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notesMaster" Target="notesMasters/notesMaster1.xml"/><Relationship Id="rId15" Type="http://schemas.openxmlformats.org/officeDocument/2006/relationships/presProps" Target="presProps.xml"/><Relationship Id="rId10" Type="http://schemas.openxmlformats.org/officeDocument/2006/relationships/font" Target="fonts/font5.fntdata"/><Relationship Id="rId4" Type="http://schemas.openxmlformats.org/officeDocument/2006/relationships/slide" Target="slides/slide1.xml"/><Relationship Id="rId9" Type="http://schemas.openxmlformats.org/officeDocument/2006/relationships/font" Target="fonts/font4.fntdata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C8FC1C89-DE62-0E45-8C8C-692A2D17E005}" type="datetimeFigureOut">
              <a:rPr lang="en-US" smtClean="0"/>
              <a:t>6/7/2019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925407"/>
            <a:ext cx="5679440" cy="4029879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098094C0-47ED-A647-9503-DC0600D297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6121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056446DE-59F9-4D19-828A-FF3DAF3D21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en-US"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fld id="{FE0F2F3F-5E26-894C-9168-955BA02DECEB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7533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AB24A178-1FD7-4B1B-BC84-8DB467859C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en-US"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fld id="{FE0F2F3F-5E26-894C-9168-955BA02DECEB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60988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DBC978C6-ABDA-43FB-AF77-D54B6AC875A9}"/>
              </a:ext>
            </a:extLst>
          </p:cNvPr>
          <p:cNvSpPr txBox="1"/>
          <p:nvPr userDrawn="1"/>
        </p:nvSpPr>
        <p:spPr>
          <a:xfrm>
            <a:off x="220133" y="272090"/>
            <a:ext cx="66794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2"/>
                </a:solidFill>
                <a:latin typeface="Raleway" panose="020B0503030101060003" pitchFamily="34" charset="0"/>
              </a:rPr>
              <a:t>THE PATENT NON-AGGRESSION COMMUNITY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CDE3F7D-11B7-40E9-A9CF-4FFA557D7CAA}"/>
              </a:ext>
            </a:extLst>
          </p:cNvPr>
          <p:cNvSpPr txBox="1"/>
          <p:nvPr userDrawn="1"/>
        </p:nvSpPr>
        <p:spPr>
          <a:xfrm>
            <a:off x="253999" y="625729"/>
            <a:ext cx="46352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2">
                    <a:lumMod val="50000"/>
                  </a:schemeClr>
                </a:solidFill>
                <a:latin typeface="Raleway" panose="020B0503030101060003" pitchFamily="34" charset="77"/>
                <a:ea typeface="Lato" panose="020F0502020204030203" pitchFamily="34" charset="0"/>
                <a:cs typeface="Lato" panose="020F0502020204030203" pitchFamily="34" charset="0"/>
              </a:rPr>
              <a:t>Title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8146B55-B6F0-45E5-9CE4-9A0610AEB377}"/>
              </a:ext>
            </a:extLst>
          </p:cNvPr>
          <p:cNvSpPr txBox="1"/>
          <p:nvPr userDrawn="1"/>
        </p:nvSpPr>
        <p:spPr>
          <a:xfrm>
            <a:off x="1006554" y="1728014"/>
            <a:ext cx="627802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Char char="v"/>
            </a:pPr>
            <a:r>
              <a:rPr lang="en-US" dirty="0">
                <a:latin typeface="Raleway" panose="020B0503030101060003" pitchFamily="34" charset="77"/>
                <a:ea typeface="Lato" panose="020F0502020204030203" pitchFamily="34" charset="0"/>
                <a:cs typeface="Lato" panose="020F0502020204030203" pitchFamily="34" charset="0"/>
              </a:rPr>
              <a:t>text</a:t>
            </a:r>
          </a:p>
          <a:p>
            <a:pPr marL="285750" indent="-285750"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Char char="v"/>
            </a:pPr>
            <a:endParaRPr lang="en-US" dirty="0">
              <a:latin typeface="Raleway" panose="020B0503030101060003" pitchFamily="34" charset="77"/>
              <a:ea typeface="Lato" panose="020F0502020204030203" pitchFamily="34" charset="0"/>
              <a:cs typeface="Lato" panose="020F0502020204030203" pitchFamily="34" charset="0"/>
            </a:endParaRPr>
          </a:p>
          <a:p>
            <a:endParaRPr lang="en-US" sz="1600" dirty="0">
              <a:latin typeface="Raleway" panose="020B0503030101060003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3C4D87C-364F-499E-B2DA-12E598BDE9FE}"/>
              </a:ext>
            </a:extLst>
          </p:cNvPr>
          <p:cNvSpPr txBox="1"/>
          <p:nvPr userDrawn="1"/>
        </p:nvSpPr>
        <p:spPr>
          <a:xfrm>
            <a:off x="961398" y="1237124"/>
            <a:ext cx="32881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  <a:latin typeface="Raleway" panose="020B0503030101060003" pitchFamily="34" charset="77"/>
                <a:ea typeface="Lato" panose="020F0502020204030203" pitchFamily="34" charset="0"/>
                <a:cs typeface="Lato" panose="020F0502020204030203" pitchFamily="34" charset="0"/>
              </a:rPr>
              <a:t>Subtitle</a:t>
            </a:r>
          </a:p>
        </p:txBody>
      </p:sp>
      <p:sp>
        <p:nvSpPr>
          <p:cNvPr id="12" name="Slide Number Placeholder 1">
            <a:extLst>
              <a:ext uri="{FF2B5EF4-FFF2-40B4-BE49-F238E27FC236}">
                <a16:creationId xmlns:a16="http://schemas.microsoft.com/office/drawing/2014/main" id="{BA245B5B-DF1B-4415-91A5-CFC14929C7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en-US"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fld id="{FE0F2F3F-5E26-894C-9168-955BA02DECEB}" type="slidenum">
              <a:rPr lang="en-US" smtClean="0"/>
              <a:pPr algn="r"/>
              <a:t>‹#›</a:t>
            </a:fld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57A8946-2804-414E-BB6D-8AF7A7D71B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2201" y="6112741"/>
            <a:ext cx="3881447" cy="384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263377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8F2D5E40-9611-43B0-ACA4-06F911E60E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en-US"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fld id="{FE0F2F3F-5E26-894C-9168-955BA02DECEB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9357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030DB9E-0767-42D1-BFDE-7CB397FB5A9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1E0C60B-7D96-43BA-9BF3-BBBE801CFFA7}"/>
              </a:ext>
            </a:extLst>
          </p:cNvPr>
          <p:cNvSpPr txBox="1"/>
          <p:nvPr userDrawn="1"/>
        </p:nvSpPr>
        <p:spPr>
          <a:xfrm>
            <a:off x="611840" y="2921167"/>
            <a:ext cx="1100050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800" b="1" dirty="0">
              <a:solidFill>
                <a:schemeClr val="bg1"/>
              </a:solidFill>
              <a:latin typeface="Raleway" panose="020B0503030101060003" pitchFamily="34" charset="0"/>
            </a:endParaRPr>
          </a:p>
          <a:p>
            <a:pPr algn="ctr"/>
            <a:endParaRPr lang="en-US" sz="4800" b="1" dirty="0">
              <a:solidFill>
                <a:schemeClr val="bg1"/>
              </a:solidFill>
              <a:latin typeface="Raleway" panose="020B0503030101060003" pitchFamily="34" charset="0"/>
            </a:endParaRPr>
          </a:p>
          <a:p>
            <a:pPr algn="ctr"/>
            <a:endParaRPr lang="en-US" sz="4800" b="1" dirty="0">
              <a:solidFill>
                <a:schemeClr val="bg1"/>
              </a:solidFill>
              <a:latin typeface="Raleway" panose="020B0503030101060003" pitchFamily="34" charset="0"/>
            </a:endParaRPr>
          </a:p>
          <a:p>
            <a:pPr algn="ctr"/>
            <a:endParaRPr lang="en-US" sz="4800" b="1" dirty="0">
              <a:solidFill>
                <a:schemeClr val="bg1"/>
              </a:solidFill>
              <a:latin typeface="Raleway" panose="020B0503030101060003" pitchFamily="34" charset="0"/>
            </a:endParaRPr>
          </a:p>
          <a:p>
            <a:pPr algn="ctr"/>
            <a:r>
              <a:rPr lang="en-US" sz="4800" b="1" dirty="0">
                <a:solidFill>
                  <a:schemeClr val="bg1"/>
                </a:solidFill>
                <a:latin typeface="Raleway" panose="020B0503030101060003" pitchFamily="34" charset="0"/>
              </a:rPr>
              <a:t>Discover Open Invention Network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244BCDD-B7F9-4423-8365-2609805C880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347542" y="213871"/>
            <a:ext cx="4620386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341629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3BFD270-26EC-4260-AFB9-61A790E682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7542" y="213871"/>
            <a:ext cx="4620386" cy="45716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0795809-03DA-C947-AAD3-45944AF1A78E}"/>
              </a:ext>
            </a:extLst>
          </p:cNvPr>
          <p:cNvSpPr txBox="1"/>
          <p:nvPr/>
        </p:nvSpPr>
        <p:spPr>
          <a:xfrm>
            <a:off x="8484433" y="-1326106"/>
            <a:ext cx="2098623" cy="1543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2" name="Picture 11" descr="A picture containing clipart&#10;&#10;Description automatically generated">
            <a:extLst>
              <a:ext uri="{FF2B5EF4-FFF2-40B4-BE49-F238E27FC236}">
                <a16:creationId xmlns:a16="http://schemas.microsoft.com/office/drawing/2014/main" id="{078DE60D-E8F9-4BC4-A5E3-C9CCA4C467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023" y="223358"/>
            <a:ext cx="2140085" cy="4572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2413562-BFDF-4F30-9CDC-2A91E403CAA5}"/>
              </a:ext>
            </a:extLst>
          </p:cNvPr>
          <p:cNvSpPr txBox="1"/>
          <p:nvPr/>
        </p:nvSpPr>
        <p:spPr>
          <a:xfrm>
            <a:off x="512656" y="5816512"/>
            <a:ext cx="110005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Raleway" panose="020B0503030101060003" pitchFamily="34" charset="0"/>
              </a:rPr>
              <a:t>Evolution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439FB66-D83F-428B-80A0-53B1A5216E04}"/>
              </a:ext>
            </a:extLst>
          </p:cNvPr>
          <p:cNvSpPr txBox="1"/>
          <p:nvPr/>
        </p:nvSpPr>
        <p:spPr>
          <a:xfrm>
            <a:off x="334023" y="3461839"/>
            <a:ext cx="4930435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Raleway" panose="020B0503030101060003" pitchFamily="34" charset="77"/>
              </a:rPr>
              <a:t>Stephen </a:t>
            </a:r>
            <a:r>
              <a:rPr lang="en-US" sz="2800" b="1" dirty="0" err="1">
                <a:latin typeface="Raleway" panose="020B0503030101060003" pitchFamily="34" charset="77"/>
              </a:rPr>
              <a:t>Walli</a:t>
            </a:r>
            <a:br>
              <a:rPr lang="en-US" sz="2800" b="1" dirty="0">
                <a:latin typeface="Raleway" panose="020B0503030101060003" pitchFamily="34" charset="77"/>
              </a:rPr>
            </a:br>
            <a:r>
              <a:rPr lang="en-US" sz="2400" b="1" dirty="0">
                <a:latin typeface="Raleway" panose="020B0503030101060003" pitchFamily="34" charset="77"/>
              </a:rPr>
              <a:t>Principal Program Manager</a:t>
            </a:r>
          </a:p>
          <a:p>
            <a:r>
              <a:rPr lang="en-US" sz="2400" b="1" dirty="0">
                <a:latin typeface="Raleway" panose="020B0503030101060003" pitchFamily="34" charset="77"/>
              </a:rPr>
              <a:t>Microsoft</a:t>
            </a:r>
          </a:p>
          <a:p>
            <a:r>
              <a:rPr lang="en-US" b="1" dirty="0">
                <a:latin typeface="Raleway" panose="020B0503030101060003" pitchFamily="34" charset="77"/>
              </a:rPr>
              <a:t>Stephen.Walli@microsoft.com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A971973-6C10-4679-B7CA-33993FD3AB9A}"/>
              </a:ext>
            </a:extLst>
          </p:cNvPr>
          <p:cNvSpPr txBox="1"/>
          <p:nvPr/>
        </p:nvSpPr>
        <p:spPr>
          <a:xfrm>
            <a:off x="7499942" y="3491336"/>
            <a:ext cx="4714587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Raleway" panose="020B0503030101060003" pitchFamily="34" charset="77"/>
              </a:rPr>
              <a:t>Keith Bergelt</a:t>
            </a:r>
            <a:br>
              <a:rPr lang="en-US" sz="2800" b="1" dirty="0">
                <a:latin typeface="Raleway" panose="020B0503030101060003" pitchFamily="34" charset="77"/>
              </a:rPr>
            </a:br>
            <a:r>
              <a:rPr lang="en-US" sz="2400" b="1" dirty="0">
                <a:latin typeface="Raleway" panose="020B0503030101060003" pitchFamily="34" charset="77"/>
              </a:rPr>
              <a:t>Chief Executive Officer</a:t>
            </a:r>
          </a:p>
          <a:p>
            <a:r>
              <a:rPr lang="en-US" sz="2400" b="1" dirty="0">
                <a:latin typeface="Raleway" panose="020B0503030101060003" pitchFamily="34" charset="77"/>
              </a:rPr>
              <a:t>Open Invention Network</a:t>
            </a:r>
          </a:p>
          <a:p>
            <a:r>
              <a:rPr lang="en-US" b="1" dirty="0">
                <a:latin typeface="Raleway" panose="020B0503030101060003" pitchFamily="34" charset="77"/>
              </a:rPr>
              <a:t>kbergelt@openinventionnetwork.com</a:t>
            </a:r>
          </a:p>
        </p:txBody>
      </p:sp>
    </p:spTree>
    <p:extLst>
      <p:ext uri="{BB962C8B-B14F-4D97-AF65-F5344CB8AC3E}">
        <p14:creationId xmlns:p14="http://schemas.microsoft.com/office/powerpoint/2010/main" val="2534775469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2426</TotalTime>
  <Words>5</Words>
  <Application>Microsoft Office PowerPoint</Application>
  <PresentationFormat>Widescreen</PresentationFormat>
  <Paragraphs>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Raleway</vt:lpstr>
      <vt:lpstr>Wingdings</vt:lpstr>
      <vt:lpstr>Calibri</vt:lpstr>
      <vt:lpstr>Custom Design</vt:lpstr>
      <vt:lpstr>Office Theme</vt:lpstr>
      <vt:lpstr>1_Custom Design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Edward Meintzer</cp:lastModifiedBy>
  <cp:revision>157</cp:revision>
  <cp:lastPrinted>2019-02-22T12:31:58Z</cp:lastPrinted>
  <dcterms:created xsi:type="dcterms:W3CDTF">2019-01-18T16:21:09Z</dcterms:created>
  <dcterms:modified xsi:type="dcterms:W3CDTF">2019-06-07T11:27:21Z</dcterms:modified>
</cp:coreProperties>
</file>